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58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ickshake" id="{C60971F3-ACC7-41FF-95F6-C5082C3A39D3}">
          <p14:sldIdLst>
            <p14:sldId id="259"/>
          </p14:sldIdLst>
        </p14:section>
        <p14:section name="Face Detection" id="{1BBEE088-33AE-4DD9-9895-D2409F511AC7}">
          <p14:sldIdLst>
            <p14:sldId id="256"/>
            <p14:sldId id="257"/>
            <p14:sldId id="258"/>
            <p14:sldId id="261"/>
          </p14:sldIdLst>
        </p14:section>
        <p14:section name="Text Detection" id="{DB841AB2-6681-4C2C-BCCE-4CE51B33CD49}">
          <p14:sldIdLst>
            <p14:sldId id="262"/>
          </p14:sldIdLst>
        </p14:section>
        <p14:section name="Geocoding" id="{7662BF14-4422-4B7F-BAAC-EB498D9BE82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77171" autoAdjust="0"/>
  </p:normalViewPr>
  <p:slideViewPr>
    <p:cSldViewPr snapToGrid="0">
      <p:cViewPr varScale="1">
        <p:scale>
          <a:sx n="79" d="100"/>
          <a:sy n="79" d="100"/>
        </p:scale>
        <p:origin x="138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6E67-40BE-4E48-AA7B-2DD8CE6D08B1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39E2B-DF88-45CB-8E97-1882329FDC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5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5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Convert Metadata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7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3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0E2D-A74F-4478-8329-711ACF2C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E728B-DB70-4727-977E-F7CCD7FE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A7CA-E0EF-4EEC-B4A1-A9E5658C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E1AF-928A-41C4-9764-0A2C5BE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DA25-F19A-460B-BBF8-C29BB707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90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4858-E136-4D8A-A34B-8CB2B09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86E29-F993-4A1C-98AE-A9738609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C068-F460-4D7B-861D-10C98C3F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A5398-F2AF-4B75-9953-2AF918AB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F515-ED61-4158-84DB-23FDACFB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4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DD08-03E9-45E2-964A-AF33D7B6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70A7F-3CDA-414E-8E15-203117001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A5AB-4DF3-4964-A924-C326AF1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7118-1F08-48B1-8188-8CC73A78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9D0C-3D86-4026-B0A1-6E30361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9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543-1E91-4058-B344-E6AF750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19D5-026B-439D-B1D9-26420FED9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5392-83D0-4701-8D0E-9155BED1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85E9-A88D-4146-93E7-A567CD0A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64B1-BDF4-44DF-ACBA-9B653DCD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3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D9-1704-43F0-BC47-4D94DAE7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095D-9203-41CC-B483-A5C5B6DB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73DD-ADFE-4944-917A-E85D9CA0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C3B48-EB0B-4B6C-B79A-6B7EB81E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178E-D2DE-4036-AADA-5958F1E1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02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3E3D-E675-46E3-9437-8114785F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3B32-7E67-4797-BF1A-18A094BB7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EFD2-8543-4AF5-AB3D-3F60398B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1A3BC-2162-49E3-9137-A6E7A00E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444ED-512F-4B6B-8DF3-1A1AFB4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C8444-D111-4F2D-9E7F-F00E2A89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24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9B30-CEBF-4902-9CE8-D456964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18991-9C2A-4066-82D2-4A92A6ED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CA42D-A402-41FB-AA8C-BC7A450B8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6D843-26F7-42AC-A2C5-7C96B8C4A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17DF-5671-449D-842D-8801D3DE2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9B511-15A5-4454-8D2D-5662688B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77136-A58A-49AF-AE09-7039492F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2D93E-E74A-4E59-B998-ED44AF58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49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35A-4772-4043-A638-DCE7B3E7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D237-3103-4C7D-B083-96CFE67C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4F1E2-0573-4A4A-91E7-4E55F11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9720-60F7-41F0-8425-E9D224B5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ACC50-DA92-42C2-8F84-625A4BE7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E196B-5367-4E22-8706-78C0AC18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AD1E-2753-4DC1-BE0B-5BD195C5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8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9556-DD65-4238-84FD-DB77EF5F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BF43-1F23-410A-A5E7-62637941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E7486-2376-4E64-BBFB-AF728F7E4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092C6-E4E6-4F36-99C4-7579622A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FAE8-1D7C-4FAD-95B5-FE4FD4B7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5C4DA-480D-42E5-90BD-56D0FD9B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54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191-3394-4352-9783-C7D8D943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DF18-C299-40E4-B3D6-052308022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F8CD-5716-4E4B-9ABF-3DEC8A9D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21400-DA60-4663-BE71-6BC98E9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C2E5-DBC7-434A-9621-2A9CC24A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5116-1B0D-4F37-AED7-DAFFE429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F3D36-97E8-4D9B-BAD5-DACE6073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C541-5FD5-42B8-BFBA-119DA82B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125AD-528E-4941-8003-DB43E3A0F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7CBD-8067-40D1-82C9-E2D6F4519A36}" type="datetimeFigureOut">
              <a:rPr lang="en-AU" smtClean="0"/>
              <a:t>10/02/2018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5F58-EDA0-4D19-AB91-1E2F31EB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67C4-C7C4-48A5-9BF6-F42C63492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04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C490C4-7400-40ED-A823-106D3D184853}"/>
              </a:ext>
            </a:extLst>
          </p:cNvPr>
          <p:cNvSpPr/>
          <p:nvPr/>
        </p:nvSpPr>
        <p:spPr>
          <a:xfrm>
            <a:off x="0" y="1"/>
            <a:ext cx="12192000" cy="2304224"/>
          </a:xfrm>
          <a:prstGeom prst="rect">
            <a:avLst/>
          </a:prstGeom>
          <a:solidFill>
            <a:srgbClr val="FFF2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DA3-5EAE-49F7-932B-70C3750F3594}"/>
              </a:ext>
            </a:extLst>
          </p:cNvPr>
          <p:cNvSpPr/>
          <p:nvPr/>
        </p:nvSpPr>
        <p:spPr>
          <a:xfrm>
            <a:off x="9059827" y="4802649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MARC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3656A-AC83-4EDA-AAA8-60A7810411AC}"/>
              </a:ext>
            </a:extLst>
          </p:cNvPr>
          <p:cNvSpPr/>
          <p:nvPr/>
        </p:nvSpPr>
        <p:spPr>
          <a:xfrm>
            <a:off x="1971208" y="4183572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Input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C2939-790D-4027-979F-6FA740AEBF16}"/>
              </a:ext>
            </a:extLst>
          </p:cNvPr>
          <p:cNvSpPr/>
          <p:nvPr/>
        </p:nvSpPr>
        <p:spPr>
          <a:xfrm>
            <a:off x="3749204" y="4183572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41C49-E846-4F28-B17C-A345F018C903}"/>
              </a:ext>
            </a:extLst>
          </p:cNvPr>
          <p:cNvSpPr/>
          <p:nvPr/>
        </p:nvSpPr>
        <p:spPr>
          <a:xfrm>
            <a:off x="7248247" y="4802649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C6C-B79A-4809-BF89-C26F7ED95C0B}"/>
              </a:ext>
            </a:extLst>
          </p:cNvPr>
          <p:cNvSpPr/>
          <p:nvPr/>
        </p:nvSpPr>
        <p:spPr>
          <a:xfrm>
            <a:off x="1970508" y="1009586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Files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D33533-A4C3-470A-AF61-D3786A35EA57}"/>
              </a:ext>
            </a:extLst>
          </p:cNvPr>
          <p:cNvSpPr/>
          <p:nvPr/>
        </p:nvSpPr>
        <p:spPr>
          <a:xfrm>
            <a:off x="3749204" y="1009586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Processors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ED5BE6-ABAE-42FD-9044-3D66A54AABF7}"/>
              </a:ext>
            </a:extLst>
          </p:cNvPr>
          <p:cNvSpPr/>
          <p:nvPr/>
        </p:nvSpPr>
        <p:spPr>
          <a:xfrm>
            <a:off x="3231144" y="454348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C29FD1-0E49-4FA7-B053-23FBFA076F07}"/>
              </a:ext>
            </a:extLst>
          </p:cNvPr>
          <p:cNvSpPr/>
          <p:nvPr/>
        </p:nvSpPr>
        <p:spPr>
          <a:xfrm rot="2700000">
            <a:off x="6743761" y="4911863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BBB72B5-7BF6-43A5-A4C5-CDB6DB9F7145}"/>
              </a:ext>
            </a:extLst>
          </p:cNvPr>
          <p:cNvSpPr/>
          <p:nvPr/>
        </p:nvSpPr>
        <p:spPr>
          <a:xfrm>
            <a:off x="4987264" y="454348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3E7FDF-95DC-4FC2-BF5A-DDACD6FE0DE3}"/>
              </a:ext>
            </a:extLst>
          </p:cNvPr>
          <p:cNvSpPr/>
          <p:nvPr/>
        </p:nvSpPr>
        <p:spPr>
          <a:xfrm>
            <a:off x="8502335" y="5117649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7AA753-EC6A-4660-BA9C-7997358BF07C}"/>
              </a:ext>
            </a:extLst>
          </p:cNvPr>
          <p:cNvSpPr/>
          <p:nvPr/>
        </p:nvSpPr>
        <p:spPr>
          <a:xfrm>
            <a:off x="3231144" y="1335036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C2A047-95F6-43FD-98A3-EE4B3DC76E54}"/>
              </a:ext>
            </a:extLst>
          </p:cNvPr>
          <p:cNvSpPr/>
          <p:nvPr/>
        </p:nvSpPr>
        <p:spPr>
          <a:xfrm>
            <a:off x="7264161" y="1001387"/>
            <a:ext cx="1046573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ML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654D4C-C5FF-49F3-99D5-0F20C4382738}"/>
              </a:ext>
            </a:extLst>
          </p:cNvPr>
          <p:cNvSpPr/>
          <p:nvPr/>
        </p:nvSpPr>
        <p:spPr>
          <a:xfrm>
            <a:off x="4957955" y="1335036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59C199-9883-4385-952B-CFDC5E1EEDD6}"/>
              </a:ext>
            </a:extLst>
          </p:cNvPr>
          <p:cNvSpPr txBox="1"/>
          <p:nvPr/>
        </p:nvSpPr>
        <p:spPr>
          <a:xfrm>
            <a:off x="3254519" y="105059"/>
            <a:ext cx="2057502" cy="73866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Text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Captioning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A924F-D0B0-4AC3-8651-CDE7433FA753}"/>
              </a:ext>
            </a:extLst>
          </p:cNvPr>
          <p:cNvSpPr txBox="1"/>
          <p:nvPr/>
        </p:nvSpPr>
        <p:spPr>
          <a:xfrm>
            <a:off x="1970508" y="5264977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C236E-CD33-45BA-8424-DDFD331787D4}"/>
              </a:ext>
            </a:extLst>
          </p:cNvPr>
          <p:cNvSpPr txBox="1"/>
          <p:nvPr/>
        </p:nvSpPr>
        <p:spPr>
          <a:xfrm>
            <a:off x="3645910" y="5889833"/>
            <a:ext cx="1701354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Link Resolution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F40D0-C362-4619-946F-889D779D34F5}"/>
              </a:ext>
            </a:extLst>
          </p:cNvPr>
          <p:cNvSpPr txBox="1"/>
          <p:nvPr/>
        </p:nvSpPr>
        <p:spPr>
          <a:xfrm>
            <a:off x="30367" y="0"/>
            <a:ext cx="2111723" cy="30777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lIns="36000" rIns="36000" rtlCol="0">
            <a:spAutoFit/>
          </a:bodyPr>
          <a:lstStyle/>
          <a:p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Supercomputing Centre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0C258-7672-435F-9EF1-051FA812F9FB}"/>
              </a:ext>
            </a:extLst>
          </p:cNvPr>
          <p:cNvCxnSpPr>
            <a:cxnSpLocks/>
          </p:cNvCxnSpPr>
          <p:nvPr/>
        </p:nvCxnSpPr>
        <p:spPr>
          <a:xfrm flipV="1">
            <a:off x="0" y="2288873"/>
            <a:ext cx="12192000" cy="15352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86DD8D4-2F79-47A7-BF99-46C39894D5B2}"/>
              </a:ext>
            </a:extLst>
          </p:cNvPr>
          <p:cNvSpPr txBox="1"/>
          <p:nvPr/>
        </p:nvSpPr>
        <p:spPr>
          <a:xfrm>
            <a:off x="6647585" y="318914"/>
            <a:ext cx="2299275" cy="52322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Landmark Recognition</a:t>
            </a:r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02F0F01-E88F-43E2-9B22-A4961F1F7BAE}"/>
              </a:ext>
            </a:extLst>
          </p:cNvPr>
          <p:cNvSpPr/>
          <p:nvPr/>
        </p:nvSpPr>
        <p:spPr>
          <a:xfrm>
            <a:off x="5520001" y="4054619"/>
            <a:ext cx="1030078" cy="1204706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Relational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AABF0D-5E3E-4CDA-AF82-AE7A628E329B}"/>
              </a:ext>
            </a:extLst>
          </p:cNvPr>
          <p:cNvSpPr/>
          <p:nvPr/>
        </p:nvSpPr>
        <p:spPr>
          <a:xfrm>
            <a:off x="5495040" y="5809165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Metadata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Parsers</a:t>
            </a: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47A0848-BCE0-4FA3-9D9E-F05F2B6F3218}"/>
              </a:ext>
            </a:extLst>
          </p:cNvPr>
          <p:cNvSpPr/>
          <p:nvPr/>
        </p:nvSpPr>
        <p:spPr>
          <a:xfrm rot="16200000">
            <a:off x="5855040" y="5399245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C54EF91E-1DB1-4E44-AE9F-B1AAA73C63FF}"/>
              </a:ext>
            </a:extLst>
          </p:cNvPr>
          <p:cNvSpPr/>
          <p:nvPr/>
        </p:nvSpPr>
        <p:spPr>
          <a:xfrm>
            <a:off x="5520001" y="882733"/>
            <a:ext cx="1030078" cy="1131572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 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Store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4B15BF4-AFB1-4F35-9270-02CD5D1C55FD}"/>
              </a:ext>
            </a:extLst>
          </p:cNvPr>
          <p:cNvSpPr txBox="1"/>
          <p:nvPr/>
        </p:nvSpPr>
        <p:spPr>
          <a:xfrm>
            <a:off x="9069577" y="5876717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79156B-D965-4979-AC95-BCA8AD30F780}"/>
              </a:ext>
            </a:extLst>
          </p:cNvPr>
          <p:cNvSpPr txBox="1"/>
          <p:nvPr/>
        </p:nvSpPr>
        <p:spPr>
          <a:xfrm>
            <a:off x="9057385" y="2483494"/>
            <a:ext cx="1080000" cy="738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lIns="36000" r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565E3FF-55EA-4503-979C-BA20B646764A}"/>
              </a:ext>
            </a:extLst>
          </p:cNvPr>
          <p:cNvSpPr/>
          <p:nvPr/>
        </p:nvSpPr>
        <p:spPr>
          <a:xfrm>
            <a:off x="7264161" y="3379129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Flat File Writer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9E9CDA7-5C96-4C90-8D78-0108F7525377}"/>
              </a:ext>
            </a:extLst>
          </p:cNvPr>
          <p:cNvSpPr/>
          <p:nvPr/>
        </p:nvSpPr>
        <p:spPr>
          <a:xfrm>
            <a:off x="8535985" y="3696211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8AEB0BC-EB08-4739-AF37-58ECD8843259}"/>
              </a:ext>
            </a:extLst>
          </p:cNvPr>
          <p:cNvSpPr/>
          <p:nvPr/>
        </p:nvSpPr>
        <p:spPr>
          <a:xfrm>
            <a:off x="9064435" y="3377777"/>
            <a:ext cx="1080000" cy="900000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</a:t>
            </a:r>
            <a:b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Flat File</a:t>
            </a:r>
          </a:p>
        </p:txBody>
      </p:sp>
      <p:sp>
        <p:nvSpPr>
          <p:cNvPr id="69" name="Arrow: Left-Right 68">
            <a:extLst>
              <a:ext uri="{FF2B5EF4-FFF2-40B4-BE49-F238E27FC236}">
                <a16:creationId xmlns:a16="http://schemas.microsoft.com/office/drawing/2014/main" id="{91554E0E-AD39-41B2-8B93-7EE1711AD8D4}"/>
              </a:ext>
            </a:extLst>
          </p:cNvPr>
          <p:cNvSpPr/>
          <p:nvPr/>
        </p:nvSpPr>
        <p:spPr>
          <a:xfrm>
            <a:off x="6743761" y="1344644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0" name="Arrow: Left 69">
            <a:extLst>
              <a:ext uri="{FF2B5EF4-FFF2-40B4-BE49-F238E27FC236}">
                <a16:creationId xmlns:a16="http://schemas.microsoft.com/office/drawing/2014/main" id="{FF4E342F-0AB6-4ADC-8B5A-BD155C6E84A5}"/>
              </a:ext>
            </a:extLst>
          </p:cNvPr>
          <p:cNvSpPr/>
          <p:nvPr/>
        </p:nvSpPr>
        <p:spPr>
          <a:xfrm rot="8100000">
            <a:off x="6701735" y="3931252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9C76FB5C-ABF3-461D-9B94-A358403A33A0}"/>
              </a:ext>
            </a:extLst>
          </p:cNvPr>
          <p:cNvSpPr/>
          <p:nvPr/>
        </p:nvSpPr>
        <p:spPr>
          <a:xfrm>
            <a:off x="5463887" y="2577694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Storage Interface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93D3EE0-E7AB-42A7-BEBA-615D23E27C47}"/>
              </a:ext>
            </a:extLst>
          </p:cNvPr>
          <p:cNvSpPr/>
          <p:nvPr/>
        </p:nvSpPr>
        <p:spPr>
          <a:xfrm>
            <a:off x="10860101" y="4093572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B674C-326A-44A1-B854-4C5A95EEF6A3}"/>
              </a:ext>
            </a:extLst>
          </p:cNvPr>
          <p:cNvSpPr/>
          <p:nvPr/>
        </p:nvSpPr>
        <p:spPr>
          <a:xfrm>
            <a:off x="174459" y="3230397"/>
            <a:ext cx="1080000" cy="1080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Library</a:t>
            </a: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DA82C4E2-58CB-493A-B6D3-ED6D6EAC9D24}"/>
              </a:ext>
            </a:extLst>
          </p:cNvPr>
          <p:cNvSpPr/>
          <p:nvPr/>
        </p:nvSpPr>
        <p:spPr>
          <a:xfrm rot="16200000">
            <a:off x="2297746" y="2129618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6A54DC40-F639-45B0-9826-39D3A16E3B59}"/>
              </a:ext>
            </a:extLst>
          </p:cNvPr>
          <p:cNvSpPr/>
          <p:nvPr/>
        </p:nvSpPr>
        <p:spPr>
          <a:xfrm>
            <a:off x="1940973" y="2607491"/>
            <a:ext cx="1080000" cy="900000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AU" sz="1400" b="1" dirty="0">
                <a:latin typeface="Helvetica" panose="020B0604020202020204" pitchFamily="34" charset="0"/>
                <a:cs typeface="Helvetica" panose="020B0604020202020204" pitchFamily="34" charset="0"/>
              </a:rPr>
              <a:t>Upload to </a:t>
            </a:r>
            <a:r>
              <a:rPr lang="en-AU" sz="1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endParaRPr lang="en-AU" sz="1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3" name="Arrow: Left-Right 82">
            <a:extLst>
              <a:ext uri="{FF2B5EF4-FFF2-40B4-BE49-F238E27FC236}">
                <a16:creationId xmlns:a16="http://schemas.microsoft.com/office/drawing/2014/main" id="{7126A28D-88E0-4537-BD8D-BA170B24545D}"/>
              </a:ext>
            </a:extLst>
          </p:cNvPr>
          <p:cNvSpPr/>
          <p:nvPr/>
        </p:nvSpPr>
        <p:spPr>
          <a:xfrm rot="16200000">
            <a:off x="5848860" y="3635398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4" name="Arrow: Left-Right 83">
            <a:extLst>
              <a:ext uri="{FF2B5EF4-FFF2-40B4-BE49-F238E27FC236}">
                <a16:creationId xmlns:a16="http://schemas.microsoft.com/office/drawing/2014/main" id="{67E393C8-B9D3-4FEF-887D-1D46ED7ACA28}"/>
              </a:ext>
            </a:extLst>
          </p:cNvPr>
          <p:cNvSpPr/>
          <p:nvPr/>
        </p:nvSpPr>
        <p:spPr>
          <a:xfrm rot="16200000">
            <a:off x="5844613" y="2175908"/>
            <a:ext cx="360000" cy="270000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5" name="Arrow: Right 84">
            <a:extLst>
              <a:ext uri="{FF2B5EF4-FFF2-40B4-BE49-F238E27FC236}">
                <a16:creationId xmlns:a16="http://schemas.microsoft.com/office/drawing/2014/main" id="{2488C50A-411E-49C5-B58B-64950B8FCBDB}"/>
              </a:ext>
            </a:extLst>
          </p:cNvPr>
          <p:cNvSpPr/>
          <p:nvPr/>
        </p:nvSpPr>
        <p:spPr>
          <a:xfrm rot="2700000">
            <a:off x="1471699" y="4210784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6" name="Arrow: Left 85">
            <a:extLst>
              <a:ext uri="{FF2B5EF4-FFF2-40B4-BE49-F238E27FC236}">
                <a16:creationId xmlns:a16="http://schemas.microsoft.com/office/drawing/2014/main" id="{C4CD33D2-C7A5-45C0-8067-74ACC1907067}"/>
              </a:ext>
            </a:extLst>
          </p:cNvPr>
          <p:cNvSpPr/>
          <p:nvPr/>
        </p:nvSpPr>
        <p:spPr>
          <a:xfrm rot="8100000">
            <a:off x="1429673" y="3230173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9BE43A2D-9F16-4768-9A3C-392C4C38BD5B}"/>
              </a:ext>
            </a:extLst>
          </p:cNvPr>
          <p:cNvSpPr/>
          <p:nvPr/>
        </p:nvSpPr>
        <p:spPr>
          <a:xfrm rot="18900000">
            <a:off x="10390528" y="4948572"/>
            <a:ext cx="360000" cy="270000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8" name="Arrow: Left 87">
            <a:extLst>
              <a:ext uri="{FF2B5EF4-FFF2-40B4-BE49-F238E27FC236}">
                <a16:creationId xmlns:a16="http://schemas.microsoft.com/office/drawing/2014/main" id="{F4D915E1-7900-43AD-A637-E7CC135C1006}"/>
              </a:ext>
            </a:extLst>
          </p:cNvPr>
          <p:cNvSpPr/>
          <p:nvPr/>
        </p:nvSpPr>
        <p:spPr>
          <a:xfrm rot="13500000">
            <a:off x="10348502" y="3967961"/>
            <a:ext cx="360000" cy="270000"/>
          </a:xfrm>
          <a:prstGeom prst="lef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AU" sz="14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28523-9DC5-4A67-8240-959E0D93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3" y="0"/>
            <a:ext cx="5592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D60C-88EE-4BE6-AFA7-F1C2BA1B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1" y="0"/>
            <a:ext cx="68245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15386-ECA5-432B-AF62-4BB3CA9E432B}"/>
              </a:ext>
            </a:extLst>
          </p:cNvPr>
          <p:cNvSpPr txBox="1"/>
          <p:nvPr/>
        </p:nvSpPr>
        <p:spPr>
          <a:xfrm>
            <a:off x="9217152" y="0"/>
            <a:ext cx="2974848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principle subjects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(at some distance)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one principle subject because face is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at too extreme an angle</a:t>
            </a:r>
          </a:p>
        </p:txBody>
      </p:sp>
    </p:spTree>
    <p:extLst>
      <p:ext uri="{BB962C8B-B14F-4D97-AF65-F5344CB8AC3E}">
        <p14:creationId xmlns:p14="http://schemas.microsoft.com/office/powerpoint/2010/main" val="26751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FE72F-6F61-4C8C-8284-708A05D1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16" y="-220776"/>
            <a:ext cx="12366516" cy="929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7C4B8-5E4F-4A12-A48E-DABD5FF68019}"/>
              </a:ext>
            </a:extLst>
          </p:cNvPr>
          <p:cNvSpPr txBox="1"/>
          <p:nvPr/>
        </p:nvSpPr>
        <p:spPr>
          <a:xfrm>
            <a:off x="9460992" y="0"/>
            <a:ext cx="273100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Detects principle subjects</a:t>
            </a:r>
          </a:p>
        </p:txBody>
      </p:sp>
    </p:spTree>
    <p:extLst>
      <p:ext uri="{BB962C8B-B14F-4D97-AF65-F5344CB8AC3E}">
        <p14:creationId xmlns:p14="http://schemas.microsoft.com/office/powerpoint/2010/main" val="332606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3769-1191-4E0B-93E9-BEFF3890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43" y="0"/>
            <a:ext cx="87672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C34C4-322E-4010-A35B-4168E617E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024" y="0"/>
            <a:ext cx="4755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07AD-01EF-424C-91E4-DBB04184EE7E}"/>
              </a:ext>
            </a:extLst>
          </p:cNvPr>
          <p:cNvSpPr txBox="1"/>
          <p:nvPr/>
        </p:nvSpPr>
        <p:spPr>
          <a:xfrm>
            <a:off x="902208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face from old photo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some faces because they are too small – will be addressed with larger images</a:t>
            </a:r>
          </a:p>
        </p:txBody>
      </p:sp>
    </p:spTree>
    <p:extLst>
      <p:ext uri="{BB962C8B-B14F-4D97-AF65-F5344CB8AC3E}">
        <p14:creationId xmlns:p14="http://schemas.microsoft.com/office/powerpoint/2010/main" val="28540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258C40F5-7DFF-4FDD-A985-6A9D82A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4370832"/>
            <a:ext cx="1905000" cy="190500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7A28B93-DC9B-4FE0-9C30-B34AE22C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4370832"/>
            <a:ext cx="1905000" cy="190500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CFDC316-B8F7-4FCF-BA09-175163B4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2465832"/>
            <a:ext cx="1905000" cy="190500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D7330D7-E52D-490F-9ADF-53FC22B5F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2465832"/>
            <a:ext cx="1905000" cy="19050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568AC1F1-4123-4B16-A4AA-7EAEF9B6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2465832"/>
            <a:ext cx="1905000" cy="19050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85875A7-2BD4-4679-8E28-3F4D045C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2465832"/>
            <a:ext cx="1905000" cy="1905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79C3B4-95EE-463B-B4BF-05C28206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2465832"/>
            <a:ext cx="1905000" cy="19050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BDEAD92-AA34-4657-87AF-F61CECC28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2465832"/>
            <a:ext cx="1905000" cy="19050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52F1B945-A0F5-4633-A6D2-9C1FCEBE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560832"/>
            <a:ext cx="1905000" cy="19050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A75EFC3-6008-4001-8DB9-710E74D59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560832"/>
            <a:ext cx="1905000" cy="1905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FD22E98-E47E-461B-BA0E-577F4A248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560832"/>
            <a:ext cx="1905000" cy="1905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4F76A824-B596-4CA3-9F5F-6B4A35EA5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560832"/>
            <a:ext cx="1905000" cy="19050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2339605A-D5E3-4D34-BDA9-04A552840C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560832"/>
            <a:ext cx="1905000" cy="19050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38D81C8-8D36-4134-AD14-E67BB8981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560832"/>
            <a:ext cx="1905000" cy="1905000"/>
          </a:xfrm>
          <a:prstGeom prst="rect">
            <a:avLst/>
          </a:prstGeom>
        </p:spPr>
      </p:pic>
      <p:pic>
        <p:nvPicPr>
          <p:cNvPr id="246" name="Picture 245" descr="An old photo of a person&#10;&#10;Description generated with high confidence">
            <a:extLst>
              <a:ext uri="{FF2B5EF4-FFF2-40B4-BE49-F238E27FC236}">
                <a16:creationId xmlns:a16="http://schemas.microsoft.com/office/drawing/2014/main" id="{0D53DB03-DF26-4F23-BD79-3C18C99D9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4370832"/>
            <a:ext cx="1905000" cy="1905000"/>
          </a:xfrm>
          <a:prstGeom prst="rect">
            <a:avLst/>
          </a:prstGeom>
        </p:spPr>
      </p:pic>
      <p:pic>
        <p:nvPicPr>
          <p:cNvPr id="248" name="Picture 24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DF36D0A1-D89D-4FCD-A816-D65D211F3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4370832"/>
            <a:ext cx="1905000" cy="1905000"/>
          </a:xfrm>
          <a:prstGeom prst="rect">
            <a:avLst/>
          </a:prstGeom>
        </p:spPr>
      </p:pic>
      <p:pic>
        <p:nvPicPr>
          <p:cNvPr id="250" name="Picture 249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785792FE-3132-4C60-921D-51AF62150F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4370832"/>
            <a:ext cx="1905000" cy="1905000"/>
          </a:xfrm>
          <a:prstGeom prst="rect">
            <a:avLst/>
          </a:prstGeom>
        </p:spPr>
      </p:pic>
      <p:pic>
        <p:nvPicPr>
          <p:cNvPr id="252" name="Picture 251" descr="A blurry close up of a person&#10;&#10;Description generated with very high confidence">
            <a:extLst>
              <a:ext uri="{FF2B5EF4-FFF2-40B4-BE49-F238E27FC236}">
                <a16:creationId xmlns:a16="http://schemas.microsoft.com/office/drawing/2014/main" id="{995C1B76-17EB-4911-A146-0EB934EC07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4370832"/>
            <a:ext cx="1905000" cy="19050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4A8812E-895B-4C1C-9ADC-6415C0F1418A}"/>
              </a:ext>
            </a:extLst>
          </p:cNvPr>
          <p:cNvSpPr txBox="1"/>
          <p:nvPr/>
        </p:nvSpPr>
        <p:spPr>
          <a:xfrm>
            <a:off x="8851392" y="0"/>
            <a:ext cx="334060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Photo distortion is caused by normalisation – all eyes and lips are moved to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79487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ack truck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9EBC69AD-C46B-46EE-84F4-8AD6D2AB4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3219" r="3148" b="5977"/>
          <a:stretch/>
        </p:blipFill>
        <p:spPr>
          <a:xfrm>
            <a:off x="-1411370" y="0"/>
            <a:ext cx="8698373" cy="6858000"/>
          </a:xfrm>
          <a:prstGeom prst="rect">
            <a:avLst/>
          </a:prstGeom>
        </p:spPr>
      </p:pic>
      <p:pic>
        <p:nvPicPr>
          <p:cNvPr id="6" name="Picture 5" descr="A picture containing photo, indoor, monitor, wall&#10;&#10;Description generated with high confidence">
            <a:extLst>
              <a:ext uri="{FF2B5EF4-FFF2-40B4-BE49-F238E27FC236}">
                <a16:creationId xmlns:a16="http://schemas.microsoft.com/office/drawing/2014/main" id="{A396410E-5234-43B5-BFCD-EF7B64F5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731" r="2451" b="3468"/>
          <a:stretch/>
        </p:blipFill>
        <p:spPr>
          <a:xfrm>
            <a:off x="6924396" y="0"/>
            <a:ext cx="526760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706EF-C40E-4B2E-9AE5-25A61E5E7FC6}"/>
              </a:ext>
            </a:extLst>
          </p:cNvPr>
          <p:cNvSpPr txBox="1"/>
          <p:nvPr/>
        </p:nvSpPr>
        <p:spPr>
          <a:xfrm>
            <a:off x="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Has difficulty detecting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low contrast text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Detects main headings, individual names are too small</a:t>
            </a:r>
          </a:p>
        </p:txBody>
      </p:sp>
    </p:spTree>
    <p:extLst>
      <p:ext uri="{BB962C8B-B14F-4D97-AF65-F5344CB8AC3E}">
        <p14:creationId xmlns:p14="http://schemas.microsoft.com/office/powerpoint/2010/main" val="250781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BCC7B-78A6-4D8E-8D34-503ACFE0D286}"/>
              </a:ext>
            </a:extLst>
          </p:cNvPr>
          <p:cNvGrpSpPr/>
          <p:nvPr/>
        </p:nvGrpSpPr>
        <p:grpSpPr>
          <a:xfrm>
            <a:off x="2987040" y="3270504"/>
            <a:ext cx="5379064" cy="316992"/>
            <a:chOff x="2987040" y="3270504"/>
            <a:chExt cx="5379064" cy="3169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3CDE11-E172-4B79-B28A-AD5F475B9BCD}"/>
                </a:ext>
              </a:extLst>
            </p:cNvPr>
            <p:cNvSpPr/>
            <p:nvPr/>
          </p:nvSpPr>
          <p:spPr>
            <a:xfrm>
              <a:off x="298704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076767-E8ED-4283-B559-98C21172D6D6}"/>
                </a:ext>
              </a:extLst>
            </p:cNvPr>
            <p:cNvSpPr/>
            <p:nvPr/>
          </p:nvSpPr>
          <p:spPr>
            <a:xfrm>
              <a:off x="759932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F2772B-AA58-4424-A44C-8A7FBDAC98AC}"/>
              </a:ext>
            </a:extLst>
          </p:cNvPr>
          <p:cNvSpPr/>
          <p:nvPr/>
        </p:nvSpPr>
        <p:spPr>
          <a:xfrm>
            <a:off x="284988" y="2630698"/>
            <a:ext cx="256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311688PD: Durham House building premises of Wrightson Dance Studios, The Inn Trim hairdressers, Galore House (no. 842) and Marjorie Young Antiques (no. 836) Hay Street, Perth, December 1982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284988" y="1438192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2F41B-5C75-4BF4-A84F-258E315C0842}"/>
              </a:ext>
            </a:extLst>
          </p:cNvPr>
          <p:cNvSpPr/>
          <p:nvPr/>
        </p:nvSpPr>
        <p:spPr>
          <a:xfrm>
            <a:off x="4359836" y="2630698"/>
            <a:ext cx="277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‘836-842’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‘parsed’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F6DD9-A28B-425A-9416-E090BD6E4B97}"/>
              </a:ext>
            </a:extLst>
          </p:cNvPr>
          <p:cNvSpPr/>
          <p:nvPr/>
        </p:nvSpPr>
        <p:spPr>
          <a:xfrm>
            <a:off x="4123288" y="1427565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Parsed 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F5-B7AC-4618-88D4-4F431ADE567F}"/>
              </a:ext>
            </a:extLst>
          </p:cNvPr>
          <p:cNvSpPr/>
          <p:nvPr/>
        </p:nvSpPr>
        <p:spPr>
          <a:xfrm>
            <a:off x="8942504" y="2630698"/>
            <a:ext cx="2676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'838-842’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post_code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'6000’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longitude: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115.85448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latitude: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-31.95236,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confidence: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0.05,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'geocoded’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B87A4-CB95-45CC-B448-00685B94017A}"/>
              </a:ext>
            </a:extLst>
          </p:cNvPr>
          <p:cNvSpPr/>
          <p:nvPr/>
        </p:nvSpPr>
        <p:spPr>
          <a:xfrm>
            <a:off x="8654140" y="1426536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Geocoded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87B-2017-4D82-A118-18D49DA657DA}"/>
              </a:ext>
            </a:extLst>
          </p:cNvPr>
          <p:cNvSpPr txBox="1"/>
          <p:nvPr/>
        </p:nvSpPr>
        <p:spPr>
          <a:xfrm>
            <a:off x="8854227" y="0"/>
            <a:ext cx="333777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Mappify</a:t>
            </a:r>
            <a:r>
              <a:rPr lang="en-AU" sz="16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API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2,500 request limit per day (free)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Based on PSMA G-NAF dataset</a:t>
            </a:r>
          </a:p>
        </p:txBody>
      </p:sp>
    </p:spTree>
    <p:extLst>
      <p:ext uri="{BB962C8B-B14F-4D97-AF65-F5344CB8AC3E}">
        <p14:creationId xmlns:p14="http://schemas.microsoft.com/office/powerpoint/2010/main" val="38875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269</Words>
  <Application>Microsoft Office PowerPoint</Application>
  <PresentationFormat>Widescreen</PresentationFormat>
  <Paragraphs>75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Shelton</dc:creator>
  <cp:lastModifiedBy>Mark Shelton</cp:lastModifiedBy>
  <cp:revision>35</cp:revision>
  <dcterms:created xsi:type="dcterms:W3CDTF">2018-01-22T06:34:32Z</dcterms:created>
  <dcterms:modified xsi:type="dcterms:W3CDTF">2018-02-10T10:27:19Z</dcterms:modified>
</cp:coreProperties>
</file>